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7772400" cy="10058400"/>
  <p:notesSz cx="6858000" cy="9144000"/>
  <p:embeddedFontLst>
    <p:embeddedFont>
      <p:font typeface="Architects Daughter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inger Paint" panose="020B0604020202020204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24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walmart.com/ip/Giant-Thick-Line-Writing-Paper-Pad-of-50/167750796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0" b="40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339CEA-21A4-F654-1722-0FB9D5C01837}"/>
              </a:ext>
            </a:extLst>
          </p:cNvPr>
          <p:cNvSpPr/>
          <p:nvPr/>
        </p:nvSpPr>
        <p:spPr>
          <a:xfrm>
            <a:off x="1295400" y="609600"/>
            <a:ext cx="533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chitects Daughter" panose="020B0604020202020204" charset="0"/>
              </a:rPr>
              <a:t>Setting Creation Steps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0" b="40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0" b="40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7882166"/>
            <a:ext cx="2138126" cy="21381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17522" y="190058"/>
            <a:ext cx="5537356" cy="669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8">
                <a:solidFill>
                  <a:srgbClr val="404040"/>
                </a:solidFill>
                <a:latin typeface="Architects Daughter"/>
              </a:rPr>
              <a:t>Setting Planning Sheet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0" y="0"/>
            <a:ext cx="2138126" cy="21381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5634274" y="0"/>
            <a:ext cx="2138126" cy="21381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5585815" y="7920274"/>
            <a:ext cx="2138126" cy="21381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2518" y="3233797"/>
            <a:ext cx="6047363" cy="604736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12894" y="1042751"/>
            <a:ext cx="592609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404040"/>
                </a:solidFill>
                <a:latin typeface="Finger Paint"/>
              </a:rPr>
              <a:t>Name ~ </a:t>
            </a:r>
            <a:r>
              <a:rPr lang="en-US" sz="2400" u="sng">
                <a:solidFill>
                  <a:srgbClr val="404040"/>
                </a:solidFill>
                <a:latin typeface="Finger Paint"/>
              </a:rPr>
              <a:t>                                               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1527851"/>
            <a:ext cx="3563692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404040"/>
                </a:solidFill>
                <a:latin typeface="Finger Paint"/>
              </a:rPr>
              <a:t>Type of Place ~  </a:t>
            </a:r>
            <a:r>
              <a:rPr lang="en-US" sz="2400" u="sng" dirty="0">
                <a:solidFill>
                  <a:srgbClr val="404040"/>
                </a:solidFill>
                <a:latin typeface="Finger Paint"/>
              </a:rPr>
              <a:t>                                       </a:t>
            </a:r>
          </a:p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404040"/>
                </a:solidFill>
                <a:latin typeface="Finger Paint"/>
              </a:rPr>
              <a:t>       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981200" y="2031171"/>
            <a:ext cx="64822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404040"/>
                </a:solidFill>
                <a:latin typeface="Finger Paint"/>
              </a:rPr>
              <a:t>  Weather ~  </a:t>
            </a:r>
            <a:r>
              <a:rPr lang="en-US" sz="2400" u="sng" dirty="0">
                <a:solidFill>
                  <a:srgbClr val="404040"/>
                </a:solidFill>
                <a:latin typeface="Finger Paint"/>
              </a:rPr>
              <a:t>                                           </a:t>
            </a:r>
            <a:r>
              <a:rPr lang="en-US" sz="2400" dirty="0">
                <a:solidFill>
                  <a:srgbClr val="404040"/>
                </a:solidFill>
                <a:latin typeface="Finger Paint"/>
              </a:rPr>
              <a:t>                                       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1600200" y="2534661"/>
            <a:ext cx="64822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404040"/>
                </a:solidFill>
                <a:latin typeface="Finger Paint"/>
              </a:rPr>
              <a:t>Time Period ~  </a:t>
            </a:r>
            <a:r>
              <a:rPr lang="en-US" sz="2400" u="sng" dirty="0">
                <a:solidFill>
                  <a:srgbClr val="404040"/>
                </a:solidFill>
                <a:latin typeface="Finger Paint"/>
              </a:rPr>
              <a:t>                                     </a:t>
            </a:r>
            <a:r>
              <a:rPr lang="en-US" sz="2400" dirty="0">
                <a:solidFill>
                  <a:srgbClr val="404040"/>
                </a:solidFill>
                <a:latin typeface="Finger Paint"/>
              </a:rPr>
              <a:t>                                            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2518" y="9243060"/>
            <a:ext cx="604736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04040"/>
                </a:solidFill>
                <a:latin typeface="Finger Paint"/>
              </a:rPr>
              <a:t>Illustration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2F51C0-A93E-6A62-4F67-3009BBC9BB2D}"/>
              </a:ext>
            </a:extLst>
          </p:cNvPr>
          <p:cNvCxnSpPr>
            <a:cxnSpLocks/>
          </p:cNvCxnSpPr>
          <p:nvPr/>
        </p:nvCxnSpPr>
        <p:spPr>
          <a:xfrm>
            <a:off x="1447800" y="1371600"/>
            <a:ext cx="5462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18534A-5D73-4BC3-D4BE-87D1D8C29D6F}"/>
              </a:ext>
            </a:extLst>
          </p:cNvPr>
          <p:cNvCxnSpPr>
            <a:cxnSpLocks/>
          </p:cNvCxnSpPr>
          <p:nvPr/>
        </p:nvCxnSpPr>
        <p:spPr>
          <a:xfrm>
            <a:off x="2882922" y="1955532"/>
            <a:ext cx="40269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84BA01-CC4B-A3C7-14CF-296B0203639D}"/>
              </a:ext>
            </a:extLst>
          </p:cNvPr>
          <p:cNvCxnSpPr>
            <a:cxnSpLocks/>
          </p:cNvCxnSpPr>
          <p:nvPr/>
        </p:nvCxnSpPr>
        <p:spPr>
          <a:xfrm>
            <a:off x="1981200" y="2427411"/>
            <a:ext cx="49286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8B085B-5898-6D80-BB61-CC01A2440263}"/>
              </a:ext>
            </a:extLst>
          </p:cNvPr>
          <p:cNvCxnSpPr>
            <a:cxnSpLocks/>
          </p:cNvCxnSpPr>
          <p:nvPr/>
        </p:nvCxnSpPr>
        <p:spPr>
          <a:xfrm flipV="1">
            <a:off x="2514600" y="2913885"/>
            <a:ext cx="4547681" cy="17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5585815" y="7920274"/>
            <a:ext cx="2138126" cy="21381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7882166"/>
            <a:ext cx="2138126" cy="21381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5634274" y="0"/>
            <a:ext cx="2138126" cy="21381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0" y="0"/>
            <a:ext cx="2138126" cy="21381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1729" y="1226022"/>
            <a:ext cx="3484471" cy="34844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92039" y="1226022"/>
            <a:ext cx="3484471" cy="34844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7567" y="5796689"/>
            <a:ext cx="3484471" cy="34844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92039" y="5796689"/>
            <a:ext cx="3484471" cy="348447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59108" y="829782"/>
            <a:ext cx="3484471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Finger Paint"/>
              </a:rPr>
              <a:t>How Does It Look?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9108" y="4918801"/>
            <a:ext cx="3484471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Finger Paint"/>
              </a:rPr>
              <a:t>What Sounds Can Be Heard?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86200" y="829782"/>
            <a:ext cx="3484471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Finger Paint"/>
              </a:rPr>
              <a:t>How Does It Smell?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86200" y="4742589"/>
            <a:ext cx="3484471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Finger Paint"/>
              </a:rPr>
              <a:t>How Does If Feel?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Finger Paint"/>
              </a:rPr>
              <a:t>(Think temperature &amp; textures)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5634274" y="0"/>
            <a:ext cx="2138126" cy="21381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0" y="0"/>
            <a:ext cx="2138126" cy="21381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5585815" y="7920274"/>
            <a:ext cx="2138126" cy="21381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7882166"/>
            <a:ext cx="2138126" cy="21381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77240" y="1574857"/>
            <a:ext cx="6047363" cy="508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u="sng">
                <a:solidFill>
                  <a:srgbClr val="000000"/>
                </a:solidFill>
                <a:latin typeface="Open Sans"/>
              </a:rPr>
              <a:t>                                                   </a:t>
            </a:r>
          </a:p>
          <a:p>
            <a:pPr>
              <a:lnSpc>
                <a:spcPts val="5040"/>
              </a:lnSpc>
            </a:pPr>
            <a:r>
              <a:rPr lang="en-US" sz="3600" u="sng">
                <a:solidFill>
                  <a:srgbClr val="000000"/>
                </a:solidFill>
                <a:latin typeface="Open Sans"/>
              </a:rPr>
              <a:t>                                                   </a:t>
            </a:r>
          </a:p>
          <a:p>
            <a:pPr>
              <a:lnSpc>
                <a:spcPts val="5040"/>
              </a:lnSpc>
            </a:pPr>
            <a:r>
              <a:rPr lang="en-US" sz="3600" u="sng">
                <a:solidFill>
                  <a:srgbClr val="000000"/>
                </a:solidFill>
                <a:latin typeface="Open Sans"/>
              </a:rPr>
              <a:t>                                                   </a:t>
            </a:r>
          </a:p>
          <a:p>
            <a:pPr>
              <a:lnSpc>
                <a:spcPts val="5040"/>
              </a:lnSpc>
            </a:pPr>
            <a:r>
              <a:rPr lang="en-US" sz="3600" u="sng">
                <a:solidFill>
                  <a:srgbClr val="000000"/>
                </a:solidFill>
                <a:latin typeface="Open Sans"/>
              </a:rPr>
              <a:t>                                                   </a:t>
            </a:r>
          </a:p>
          <a:p>
            <a:pPr>
              <a:lnSpc>
                <a:spcPts val="5040"/>
              </a:lnSpc>
            </a:pPr>
            <a:r>
              <a:rPr lang="en-US" sz="3600" u="sng">
                <a:solidFill>
                  <a:srgbClr val="000000"/>
                </a:solidFill>
                <a:latin typeface="Open Sans"/>
              </a:rPr>
              <a:t>                                                   </a:t>
            </a:r>
          </a:p>
          <a:p>
            <a:pPr>
              <a:lnSpc>
                <a:spcPts val="5040"/>
              </a:lnSpc>
            </a:pPr>
            <a:r>
              <a:rPr lang="en-US" sz="3600" u="sng">
                <a:solidFill>
                  <a:srgbClr val="000000"/>
                </a:solidFill>
                <a:latin typeface="Open Sans"/>
              </a:rPr>
              <a:t>                                                   </a:t>
            </a:r>
          </a:p>
          <a:p>
            <a:pPr>
              <a:lnSpc>
                <a:spcPts val="5040"/>
              </a:lnSpc>
            </a:pPr>
            <a:r>
              <a:rPr lang="en-US" sz="3600" u="sng">
                <a:solidFill>
                  <a:srgbClr val="000000"/>
                </a:solidFill>
                <a:latin typeface="Open Sans"/>
              </a:rPr>
              <a:t>                                                 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6399" y="729615"/>
            <a:ext cx="603820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Finger Paint"/>
              </a:rPr>
              <a:t>Write a paragraph to describe and introduce the setting of your story.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7970" y="6069240"/>
            <a:ext cx="6136744" cy="3211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3653" u="sng">
                <a:solidFill>
                  <a:srgbClr val="000000"/>
                </a:solidFill>
                <a:latin typeface="Open Sans"/>
              </a:rPr>
              <a:t>                                                   </a:t>
            </a:r>
          </a:p>
          <a:p>
            <a:pPr>
              <a:lnSpc>
                <a:spcPts val="5114"/>
              </a:lnSpc>
            </a:pPr>
            <a:r>
              <a:rPr lang="en-US" sz="3653" u="sng">
                <a:solidFill>
                  <a:srgbClr val="000000"/>
                </a:solidFill>
                <a:latin typeface="Open Sans"/>
              </a:rPr>
              <a:t>                                                   </a:t>
            </a:r>
          </a:p>
          <a:p>
            <a:pPr>
              <a:lnSpc>
                <a:spcPts val="5114"/>
              </a:lnSpc>
            </a:pPr>
            <a:r>
              <a:rPr lang="en-US" sz="3653" u="sng">
                <a:solidFill>
                  <a:srgbClr val="000000"/>
                </a:solidFill>
                <a:latin typeface="Open Sans"/>
              </a:rPr>
              <a:t>                                                   </a:t>
            </a:r>
          </a:p>
          <a:p>
            <a:pPr>
              <a:lnSpc>
                <a:spcPts val="5114"/>
              </a:lnSpc>
            </a:pPr>
            <a:r>
              <a:rPr lang="en-US" sz="3653" u="sng">
                <a:solidFill>
                  <a:srgbClr val="000000"/>
                </a:solidFill>
                <a:latin typeface="Open Sans"/>
              </a:rPr>
              <a:t>                                                   </a:t>
            </a:r>
          </a:p>
          <a:p>
            <a:pPr>
              <a:lnSpc>
                <a:spcPts val="5114"/>
              </a:lnSpc>
            </a:pPr>
            <a:r>
              <a:rPr lang="en-US" sz="3653" u="sng">
                <a:solidFill>
                  <a:srgbClr val="000000"/>
                </a:solidFill>
                <a:latin typeface="Open Sans"/>
              </a:rPr>
              <a:t>                                                   </a:t>
            </a:r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5CE42371-137F-4A05-6C41-6DF2056820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479" t="-85" r="17675" b="16363"/>
          <a:stretch/>
        </p:blipFill>
        <p:spPr>
          <a:xfrm>
            <a:off x="620152" y="1828800"/>
            <a:ext cx="6582139" cy="77063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8DAFEB9D-C0DA-3E25-633C-C236E8B69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" y="567145"/>
            <a:ext cx="7675482" cy="8924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C5B3D3-D832-0E13-B007-0E4CA37E22C6}"/>
              </a:ext>
            </a:extLst>
          </p:cNvPr>
          <p:cNvSpPr txBox="1"/>
          <p:nvPr/>
        </p:nvSpPr>
        <p:spPr>
          <a:xfrm>
            <a:off x="533400" y="304800"/>
            <a:ext cx="67056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200" dirty="0">
                <a:solidFill>
                  <a:srgbClr val="000000"/>
                </a:solidFill>
                <a:latin typeface="Finger Paint"/>
              </a:rPr>
              <a:t>Sketch a Map!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2216776-87CD-CECA-2472-FD5D8560D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0" y="0"/>
            <a:ext cx="2138126" cy="213812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7B8EAAD-67C0-C555-8719-E621C84D2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5634274" y="0"/>
            <a:ext cx="2138126" cy="2138126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C0D5BF1D-C234-FAE0-7AB6-AF7280973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7882166"/>
            <a:ext cx="2138126" cy="213812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90A55BA-71E1-9653-155F-E671398C0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5585815" y="7920274"/>
            <a:ext cx="2138126" cy="213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5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76</Words>
  <Application>Microsoft Office PowerPoint</Application>
  <PresentationFormat>Custom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Architects Daughter</vt:lpstr>
      <vt:lpstr>Finger Paint</vt:lpstr>
      <vt:lpstr>Arial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</dc:title>
  <cp:lastModifiedBy>Jaime Formato</cp:lastModifiedBy>
  <cp:revision>6</cp:revision>
  <dcterms:created xsi:type="dcterms:W3CDTF">2006-08-16T00:00:00Z</dcterms:created>
  <dcterms:modified xsi:type="dcterms:W3CDTF">2022-07-24T03:06:33Z</dcterms:modified>
  <dc:identifier>DAFGs9oDTPw</dc:identifier>
</cp:coreProperties>
</file>